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260" r:id="rId2"/>
    <p:sldId id="262" r:id="rId3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97">
          <p15:clr>
            <a:srgbClr val="A4A3A4"/>
          </p15:clr>
        </p15:guide>
        <p15:guide id="3" orient="horz" pos="4224">
          <p15:clr>
            <a:srgbClr val="A4A3A4"/>
          </p15:clr>
        </p15:guide>
        <p15:guide id="4" pos="2880">
          <p15:clr>
            <a:srgbClr val="A4A3A4"/>
          </p15:clr>
        </p15:guide>
        <p15:guide id="5" pos="5648">
          <p15:clr>
            <a:srgbClr val="A4A3A4"/>
          </p15:clr>
        </p15:guide>
        <p15:guide id="6" pos="11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CC"/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 varScale="1">
        <p:scale>
          <a:sx n="108" d="100"/>
          <a:sy n="108" d="100"/>
        </p:scale>
        <p:origin x="1704" y="102"/>
      </p:cViewPr>
      <p:guideLst>
        <p:guide orient="horz" pos="2160"/>
        <p:guide orient="horz" pos="97"/>
        <p:guide orient="horz" pos="4224"/>
        <p:guide pos="2880"/>
        <p:guide pos="5648"/>
        <p:guide pos="1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6C3C44FC-3A64-4416-9AF9-2D7ACF47D29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9" rIns="94757" bIns="47379" numCol="1" anchor="t" anchorCtr="0" compatLnSpc="1">
            <a:prstTxWarp prst="textNoShape">
              <a:avLst/>
            </a:prstTxWarp>
          </a:bodyPr>
          <a:lstStyle>
            <a:lvl1pPr>
              <a:defRPr kumimoji="0" sz="13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96CE053A-6258-40D3-A04F-0DD226F8CE3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9" rIns="94757" bIns="47379" numCol="1" anchor="t" anchorCtr="0" compatLnSpc="1">
            <a:prstTxWarp prst="textNoShape">
              <a:avLst/>
            </a:prstTxWarp>
          </a:bodyPr>
          <a:lstStyle>
            <a:lvl1pPr algn="r">
              <a:defRPr kumimoji="0" sz="13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5F2D0194-2B54-42FC-A2DD-460215C1EF1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9" rIns="94757" bIns="47379" numCol="1" anchor="b" anchorCtr="0" compatLnSpc="1">
            <a:prstTxWarp prst="textNoShape">
              <a:avLst/>
            </a:prstTxWarp>
          </a:bodyPr>
          <a:lstStyle>
            <a:lvl1pPr>
              <a:defRPr kumimoji="0" sz="13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37C9B05A-4740-44A5-B964-71C9A0A56FF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185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9" rIns="94757" bIns="47379" numCol="1" anchor="b" anchorCtr="0" compatLnSpc="1">
            <a:prstTxWarp prst="textNoShape">
              <a:avLst/>
            </a:prstTxWarp>
          </a:bodyPr>
          <a:lstStyle>
            <a:lvl1pPr algn="r">
              <a:defRPr kumimoji="0" sz="1300"/>
            </a:lvl1pPr>
          </a:lstStyle>
          <a:p>
            <a:fld id="{8372AF91-2B84-42C5-BA7A-35E5BF98A1E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CBB79B1F-43A4-4E4E-94A3-E493B1D650C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9" rIns="94757" bIns="47379" numCol="1" anchor="t" anchorCtr="0" compatLnSpc="1">
            <a:prstTxWarp prst="textNoShape">
              <a:avLst/>
            </a:prstTxWarp>
          </a:bodyPr>
          <a:lstStyle>
            <a:lvl1pPr>
              <a:defRPr kumimoji="0" sz="13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15D2D7D0-A0DD-4652-8165-D93377C4B8F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9" rIns="94757" bIns="47379" numCol="1" anchor="t" anchorCtr="0" compatLnSpc="1">
            <a:prstTxWarp prst="textNoShape">
              <a:avLst/>
            </a:prstTxWarp>
          </a:bodyPr>
          <a:lstStyle>
            <a:lvl1pPr algn="r">
              <a:defRPr kumimoji="0" sz="13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4B9CF518-1855-48BD-8696-8FE5A0097AE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33CEB15C-4400-490E-95A4-019D53FBC49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60925"/>
            <a:ext cx="5203825" cy="460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9" rIns="94757" bIns="47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B3465580-4B09-4DAA-84C7-9DE40D06413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9" rIns="94757" bIns="47379" numCol="1" anchor="b" anchorCtr="0" compatLnSpc="1">
            <a:prstTxWarp prst="textNoShape">
              <a:avLst/>
            </a:prstTxWarp>
          </a:bodyPr>
          <a:lstStyle>
            <a:lvl1pPr>
              <a:defRPr kumimoji="0" sz="13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326E0454-45A1-4BBC-A089-A5BDB04C7D5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1850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9" rIns="94757" bIns="47379" numCol="1" anchor="b" anchorCtr="0" compatLnSpc="1">
            <a:prstTxWarp prst="textNoShape">
              <a:avLst/>
            </a:prstTxWarp>
          </a:bodyPr>
          <a:lstStyle>
            <a:lvl1pPr algn="r">
              <a:defRPr kumimoji="0" sz="1300"/>
            </a:lvl1pPr>
          </a:lstStyle>
          <a:p>
            <a:fld id="{1BD73623-74DA-4768-A3A4-33B2210BD229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3290A8F4-33B9-4902-89DA-3DF0474D4E6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2725" y="9721850"/>
            <a:ext cx="3076575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57" tIns="47379" rIns="94757" bIns="47379" anchor="b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/>
            <a:fld id="{9782414E-0220-4397-B1CC-FCE544ED2945}" type="slidenum">
              <a:rPr kumimoji="0" lang="en-US" altLang="ja-JP" sz="1300"/>
              <a:pPr algn="r" eaLnBrk="1" hangingPunct="1"/>
              <a:t>1</a:t>
            </a:fld>
            <a:endParaRPr kumimoji="0" lang="en-US" altLang="ja-JP" sz="13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80206819-26DF-4363-93DF-938FD6F96B5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A0FEE9F0-66A6-4781-9FC1-4CD0A43287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6BFE18E1-E645-4A8B-8E78-6C2233874AA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4022725" y="9721850"/>
            <a:ext cx="3076575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57" tIns="47379" rIns="94757" bIns="47379" anchor="b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/>
            <a:fld id="{5AA4C014-E8AF-4165-BA6C-BADD275524BD}" type="slidenum">
              <a:rPr kumimoji="0" lang="en-US" altLang="ja-JP" sz="1300"/>
              <a:pPr algn="r" eaLnBrk="1" hangingPunct="1"/>
              <a:t>2</a:t>
            </a:fld>
            <a:endParaRPr kumimoji="0" lang="en-US" altLang="ja-JP" sz="13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D1B379D-9EC4-4D3E-954D-BB8894553DE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B87D239F-8AB9-449D-974C-FD70729CF0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120342E-7BF9-4D27-92FF-114A54F77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50B6AD3-52EB-4D87-B564-747558EB5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4BBDDD-A4F8-4E00-8C58-DBE870139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2BC6F2-499F-4B4D-ADF2-FBD4CB81EE0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14924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BC2CEE0-130A-4C01-AB12-DC253405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05368D3-F0F5-4163-9F47-BA9F7A2B0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9D36DE-03DA-4CC2-8843-ED538D14B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D3747B-BE3B-46E1-AA23-F2659AAB9BF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67052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1873D32-4451-413D-B71D-B2B9334D8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DCCA813-05C1-48CC-B857-212485A88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6203718-4797-4486-AF86-21F4D2962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5F9353-715D-4E33-9C75-7511CEA8A98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40374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EA9DD8C-3A84-4A9A-AD7D-0B0AC60C6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0F6B0C8-2169-4E08-9FAB-95127BF4E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03F1087-7478-4464-8F2C-C200CD959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D2A962-408F-481C-91EB-3BF7AE43715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32104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92E5818-2340-4CB1-BB63-E08B5A53F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5B1BEC8-3D2C-4494-8DD8-A92BED670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2B4D2AB-2522-4278-BC2A-7ED2FC141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02F4D-CD2B-474A-92ED-3E54CE196EE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34423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3E314626-AA0A-43CF-AB0D-A2A47D260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B5BA4BF0-8821-4ECC-8FA4-E55E28ECA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669CD856-9CCD-4577-A040-2F7D1E1C9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45B70-C22A-4564-B284-300DDB61678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11800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E73DBB0F-5C42-42DC-AD4E-B3160A8E7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448814E0-325C-4119-BC1D-E522915460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85FB9444-CE99-4447-9082-D1F844513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54A431-8031-4EAE-966A-CA278600006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29541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ACFB0041-FD9D-46E1-AF9D-07D0B69F1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F512BB7A-ED98-499B-BBE4-10547E493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F74009CF-7A6B-4255-8ECF-1781E5531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4C7A9C-BE66-470E-A027-AE0EABA2F72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93253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D46566A3-E4E9-4992-8E92-0777D7FB2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F981EB4F-7248-4883-AC86-565DA104F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3D552D1E-CE9A-412E-AF6A-770A07B00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255542-EDB6-4CD3-A881-452388C1CF6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83571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94F28B8B-F9D7-40E0-83AE-C32AE062D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4DF0B12A-41A1-4B0F-A196-E6D9764F3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9CE5DB09-7339-49E3-A891-609A7A8D3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F4A0B5-0D91-4A01-9D65-996784D5EF5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6639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01C657B2-E182-4F55-8BF9-EB4430A38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EDBEFFEA-9D80-4E30-B670-77456FF98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07DF3080-E49A-4288-B426-A9C3878A7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384EFB-0F1F-4CB5-A17C-605A7912DEC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52358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08FFAD8B-6D25-4244-83B7-841B9632B12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AF7B0F72-705C-485E-BD13-CD9BB372355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04007FF-4FD6-4294-975C-99A3ABCBDE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F3D519B-8395-43D9-B4D9-509BF57A2E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9153DB9-F162-45C9-B288-2E5EDD3653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B54E1CCB-21F4-4214-AEEF-EABFA5CFEAD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360DB626-C5D4-478F-9083-1000EB970AE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19138" y="1852613"/>
            <a:ext cx="8278812" cy="4025900"/>
          </a:xfrm>
        </p:spPr>
        <p:txBody>
          <a:bodyPr rtlCol="0">
            <a:normAutofit fontScale="92500" lnSpcReduction="10000"/>
          </a:bodyPr>
          <a:lstStyle/>
          <a:p>
            <a:pPr algn="ctr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tabLst>
                <a:tab pos="5556250" algn="l"/>
              </a:tabLst>
              <a:defRPr/>
            </a:pPr>
            <a:r>
              <a:rPr lang="ja-JP" altLang="en-US" sz="2200" b="1" dirty="0">
                <a:latin typeface="ＦＡ 丸ゴシックＭ" pitchFamily="49" charset="-128"/>
                <a:ea typeface="ＦＡ 丸ゴシックＭ" pitchFamily="49" charset="-128"/>
              </a:rPr>
              <a:t>演題発表に関連し、開示すべき利益相反関係にある企業などとして、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tabLst>
                <a:tab pos="5556250" algn="l"/>
              </a:tabLst>
              <a:defRPr/>
            </a:pPr>
            <a:endParaRPr lang="en-US" altLang="ja-JP" sz="2400" b="1" dirty="0">
              <a:latin typeface="ＦＡ 丸ゴシックＭ" pitchFamily="49" charset="-128"/>
              <a:ea typeface="ＦＡ 丸ゴシックＭ" pitchFamily="49" charset="-128"/>
            </a:endParaRPr>
          </a:p>
          <a:p>
            <a:pPr marL="457200" indent="-457200" eaLnBrk="1" fontAlgn="auto" hangingPunct="1">
              <a:lnSpc>
                <a:spcPct val="90000"/>
              </a:lnSpc>
              <a:spcAft>
                <a:spcPts val="0"/>
              </a:spcAft>
              <a:buFont typeface="+mj-ea"/>
              <a:buAutoNum type="circleNumDbPlain"/>
              <a:tabLst>
                <a:tab pos="5556250" algn="l"/>
              </a:tabLst>
              <a:defRPr/>
            </a:pPr>
            <a:r>
              <a:rPr lang="ja-JP" altLang="en-US" sz="2400" b="1" dirty="0">
                <a:latin typeface="ＦＡ 丸ゴシックＭ" pitchFamily="49" charset="-128"/>
                <a:ea typeface="ＦＡ 丸ゴシックＭ" pitchFamily="49" charset="-128"/>
              </a:rPr>
              <a:t>役　員　・　顧　問　職：有（企業・団体名）　無</a:t>
            </a:r>
            <a:endParaRPr lang="en-US" altLang="ja-JP" sz="2400" b="1" dirty="0">
              <a:latin typeface="ＦＡ 丸ゴシックＭ" pitchFamily="49" charset="-128"/>
              <a:ea typeface="ＦＡ 丸ゴシックＭ" pitchFamily="49" charset="-128"/>
            </a:endParaRPr>
          </a:p>
          <a:p>
            <a:pPr marL="457200" indent="-457200" eaLnBrk="1" fontAlgn="auto" hangingPunct="1">
              <a:lnSpc>
                <a:spcPct val="90000"/>
              </a:lnSpc>
              <a:spcAft>
                <a:spcPts val="0"/>
              </a:spcAft>
              <a:buFont typeface="+mj-ea"/>
              <a:buAutoNum type="circleNumDbPlain"/>
              <a:tabLst>
                <a:tab pos="5556250" algn="l"/>
              </a:tabLst>
              <a:defRPr/>
            </a:pPr>
            <a:r>
              <a:rPr lang="ja-JP" altLang="en-US" sz="2400" b="1" dirty="0">
                <a:latin typeface="ＦＡ 丸ゴシックＭ" pitchFamily="49" charset="-128"/>
                <a:ea typeface="ＦＡ 丸ゴシックＭ" pitchFamily="49" charset="-128"/>
              </a:rPr>
              <a:t>株 の 保 有  ・  利 益：有（企業・団体名）　無</a:t>
            </a:r>
            <a:endParaRPr lang="en-US" altLang="ja-JP" sz="2400" b="1" dirty="0">
              <a:latin typeface="ＦＡ 丸ゴシックＭ" pitchFamily="49" charset="-128"/>
              <a:ea typeface="ＦＡ 丸ゴシックＭ" pitchFamily="49" charset="-128"/>
            </a:endParaRPr>
          </a:p>
          <a:p>
            <a:pPr marL="457200" indent="-457200" eaLnBrk="1" fontAlgn="auto" hangingPunct="1">
              <a:lnSpc>
                <a:spcPct val="90000"/>
              </a:lnSpc>
              <a:spcAft>
                <a:spcPts val="0"/>
              </a:spcAft>
              <a:buFont typeface="+mj-ea"/>
              <a:buAutoNum type="circleNumDbPlain"/>
              <a:tabLst>
                <a:tab pos="5556250" algn="l"/>
              </a:tabLst>
              <a:defRPr/>
            </a:pPr>
            <a:r>
              <a:rPr lang="ja-JP" altLang="en-US" sz="2400" b="1" dirty="0">
                <a:latin typeface="ＦＡ 丸ゴシックＭ" pitchFamily="49" charset="-128"/>
                <a:ea typeface="ＦＡ 丸ゴシックＭ" pitchFamily="49" charset="-128"/>
              </a:rPr>
              <a:t>特　 許　 使 　用　 料：有　　　　　　　　　無</a:t>
            </a:r>
            <a:endParaRPr lang="en-US" altLang="ja-JP" sz="2400" b="1" dirty="0">
              <a:latin typeface="ＦＡ 丸ゴシックＭ" pitchFamily="49" charset="-128"/>
              <a:ea typeface="ＦＡ 丸ゴシックＭ" pitchFamily="49" charset="-128"/>
            </a:endParaRPr>
          </a:p>
          <a:p>
            <a:pPr marL="457200" indent="-457200" eaLnBrk="1" fontAlgn="auto" hangingPunct="1">
              <a:lnSpc>
                <a:spcPct val="90000"/>
              </a:lnSpc>
              <a:spcAft>
                <a:spcPts val="0"/>
              </a:spcAft>
              <a:buFont typeface="+mj-ea"/>
              <a:buAutoNum type="circleNumDbPlain"/>
              <a:tabLst>
                <a:tab pos="5556250" algn="l"/>
              </a:tabLst>
              <a:defRPr/>
            </a:pPr>
            <a:r>
              <a:rPr lang="ja-JP" altLang="en-US" sz="2400" b="1" dirty="0">
                <a:latin typeface="ＦＡ 丸ゴシックＭ" pitchFamily="49" charset="-128"/>
                <a:ea typeface="ＦＡ 丸ゴシックＭ" pitchFamily="49" charset="-128"/>
              </a:rPr>
              <a:t>講　 演　 料　 な 　ど：有</a:t>
            </a:r>
            <a:r>
              <a:rPr lang="ja-JP" altLang="en-US" sz="2400" b="1" dirty="0">
                <a:solidFill>
                  <a:prstClr val="black"/>
                </a:solidFill>
                <a:latin typeface="ＦＡ 丸ゴシックＭ" pitchFamily="49" charset="-128"/>
                <a:ea typeface="ＦＡ 丸ゴシックＭ" pitchFamily="49" charset="-128"/>
              </a:rPr>
              <a:t>（企業・団体名）　</a:t>
            </a:r>
            <a:r>
              <a:rPr lang="ja-JP" altLang="en-US" sz="2400" b="1" dirty="0">
                <a:latin typeface="ＦＡ 丸ゴシックＭ" pitchFamily="49" charset="-128"/>
                <a:ea typeface="ＦＡ 丸ゴシックＭ" pitchFamily="49" charset="-128"/>
              </a:rPr>
              <a:t>無</a:t>
            </a:r>
            <a:endParaRPr lang="en-US" altLang="ja-JP" sz="2400" b="1" dirty="0">
              <a:latin typeface="ＦＡ 丸ゴシックＭ" pitchFamily="49" charset="-128"/>
              <a:ea typeface="ＦＡ 丸ゴシックＭ" pitchFamily="49" charset="-128"/>
            </a:endParaRPr>
          </a:p>
          <a:p>
            <a:pPr marL="457200" indent="-457200" eaLnBrk="1" fontAlgn="auto" hangingPunct="1">
              <a:lnSpc>
                <a:spcPct val="90000"/>
              </a:lnSpc>
              <a:spcAft>
                <a:spcPts val="0"/>
              </a:spcAft>
              <a:buFont typeface="+mj-ea"/>
              <a:buAutoNum type="circleNumDbPlain"/>
              <a:tabLst>
                <a:tab pos="5556250" algn="l"/>
              </a:tabLst>
              <a:defRPr/>
            </a:pPr>
            <a:r>
              <a:rPr lang="ja-JP" altLang="en-US" sz="2400" b="1" dirty="0">
                <a:latin typeface="ＦＡ 丸ゴシックＭ" pitchFamily="49" charset="-128"/>
                <a:ea typeface="ＦＡ 丸ゴシックＭ" pitchFamily="49" charset="-128"/>
              </a:rPr>
              <a:t>原   稿　 料 　な 　ど：有（企業・団体名）　無</a:t>
            </a:r>
            <a:endParaRPr lang="en-US" altLang="ja-JP" sz="2400" b="1" dirty="0">
              <a:latin typeface="ＦＡ 丸ゴシックＭ" pitchFamily="49" charset="-128"/>
              <a:ea typeface="ＦＡ 丸ゴシックＭ" pitchFamily="49" charset="-128"/>
            </a:endParaRPr>
          </a:p>
          <a:p>
            <a:pPr marL="457200" indent="-457200" eaLnBrk="1" fontAlgn="auto" hangingPunct="1">
              <a:lnSpc>
                <a:spcPct val="90000"/>
              </a:lnSpc>
              <a:spcAft>
                <a:spcPts val="0"/>
              </a:spcAft>
              <a:buFont typeface="+mj-ea"/>
              <a:buAutoNum type="circleNumDbPlain"/>
              <a:tabLst>
                <a:tab pos="5556250" algn="l"/>
              </a:tabLst>
              <a:defRPr/>
            </a:pPr>
            <a:r>
              <a:rPr lang="ja-JP" altLang="ja-JP" sz="2400" b="1" dirty="0">
                <a:latin typeface="ＦＡ 丸ゴシックＭ" pitchFamily="49" charset="-128"/>
                <a:ea typeface="ＦＡ 丸ゴシックＭ" pitchFamily="49" charset="-128"/>
              </a:rPr>
              <a:t>研究費および奨学寄付金</a:t>
            </a:r>
            <a:r>
              <a:rPr lang="ja-JP" altLang="en-US" sz="2400" b="1" dirty="0">
                <a:latin typeface="ＦＡ 丸ゴシックＭ" pitchFamily="49" charset="-128"/>
                <a:ea typeface="ＦＡ 丸ゴシックＭ" pitchFamily="49" charset="-128"/>
              </a:rPr>
              <a:t>：有（企業・団体名）　無</a:t>
            </a:r>
            <a:endParaRPr lang="en-US" altLang="ja-JP" sz="2400" b="1" dirty="0">
              <a:latin typeface="ＦＡ 丸ゴシックＭ" pitchFamily="49" charset="-128"/>
              <a:ea typeface="ＦＡ 丸ゴシックＭ" pitchFamily="49" charset="-128"/>
            </a:endParaRPr>
          </a:p>
          <a:p>
            <a:pPr marL="457200" indent="-457200" eaLnBrk="1" fontAlgn="auto" hangingPunct="1">
              <a:lnSpc>
                <a:spcPct val="90000"/>
              </a:lnSpc>
              <a:spcAft>
                <a:spcPts val="0"/>
              </a:spcAft>
              <a:buFont typeface="+mj-ea"/>
              <a:buAutoNum type="circleNumDbPlain"/>
              <a:tabLst>
                <a:tab pos="5556250" algn="l"/>
              </a:tabLst>
              <a:defRPr/>
            </a:pPr>
            <a:endParaRPr lang="en-US" altLang="ja-JP" sz="2400" b="1" dirty="0">
              <a:latin typeface="ＦＡ 丸ゴシックＭ" pitchFamily="49" charset="-128"/>
              <a:ea typeface="ＦＡ 丸ゴシックＭ" pitchFamily="49" charset="-128"/>
            </a:endParaRPr>
          </a:p>
          <a:p>
            <a:pPr algn="ctr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tabLst>
                <a:tab pos="5556250" algn="l"/>
              </a:tabLst>
              <a:defRPr/>
            </a:pPr>
            <a:r>
              <a:rPr lang="ja-JP" altLang="en-US" sz="2400" b="1" dirty="0">
                <a:latin typeface="ＦＡ 丸ゴシックＭ" pitchFamily="49" charset="-128"/>
                <a:ea typeface="ＦＡ 丸ゴシックＭ" pitchFamily="49" charset="-128"/>
              </a:rPr>
              <a:t>上記に相違ない事を報告します。</a:t>
            </a:r>
            <a:endParaRPr lang="en-US" altLang="ja-JP" sz="2400" b="1" dirty="0">
              <a:latin typeface="ＦＡ 丸ゴシックＭ" pitchFamily="49" charset="-128"/>
              <a:ea typeface="ＦＡ 丸ゴシックＭ" pitchFamily="49" charset="-128"/>
            </a:endParaRPr>
          </a:p>
          <a:p>
            <a:pPr algn="ctr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tabLst>
                <a:tab pos="5556250" algn="l"/>
              </a:tabLst>
              <a:defRPr/>
            </a:pPr>
            <a:endParaRPr lang="en-US" altLang="ja-JP" sz="2400" b="1" dirty="0">
              <a:latin typeface="ＦＡ 丸ゴシックＭ" pitchFamily="49" charset="-128"/>
              <a:ea typeface="ＦＡ 丸ゴシックＭ" pitchFamily="49" charset="-128"/>
            </a:endParaRPr>
          </a:p>
          <a:p>
            <a:pPr algn="r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tabLst>
                <a:tab pos="5556250" algn="l"/>
              </a:tabLst>
              <a:defRPr/>
            </a:pPr>
            <a:r>
              <a:rPr kumimoji="0" lang="ja-JP" altLang="en-US" sz="2400" dirty="0">
                <a:latin typeface="ＦＡ 丸ゴシックＭ" pitchFamily="49" charset="-128"/>
                <a:ea typeface="ＦＡ 丸ゴシックＭ" pitchFamily="49" charset="-128"/>
              </a:rPr>
              <a:t>筆頭演者氏名：　○○　○○</a:t>
            </a:r>
            <a:endParaRPr kumimoji="0" lang="en-US" altLang="ja-JP" sz="2400" dirty="0">
              <a:latin typeface="ＦＡ 丸ゴシックＭ" pitchFamily="49" charset="-128"/>
              <a:ea typeface="ＦＡ 丸ゴシックＭ" pitchFamily="49" charset="-128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tabLst>
                <a:tab pos="5556250" algn="l"/>
              </a:tabLst>
              <a:defRPr/>
            </a:pPr>
            <a:endParaRPr lang="en-US" altLang="ja-JP" sz="2400" b="1" dirty="0">
              <a:latin typeface="Arial" charset="0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tabLst>
                <a:tab pos="5556250" algn="l"/>
              </a:tabLst>
              <a:defRPr/>
            </a:pPr>
            <a:endParaRPr lang="en-US" altLang="ja-JP" sz="24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2052" name="Rectangle 2">
            <a:extLst>
              <a:ext uri="{FF2B5EF4-FFF2-40B4-BE49-F238E27FC236}">
                <a16:creationId xmlns:a16="http://schemas.microsoft.com/office/drawing/2014/main" id="{278BFF6F-7D6B-4921-BD45-5BB6E265BF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538" y="85725"/>
            <a:ext cx="8662987" cy="1392238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3200" dirty="0"/>
              <a:t>【</a:t>
            </a:r>
            <a:r>
              <a:rPr lang="ja-JP" altLang="en-US" sz="3200" dirty="0"/>
              <a:t>大会名</a:t>
            </a:r>
            <a:r>
              <a:rPr lang="en-US" altLang="ja-JP" sz="3200" dirty="0"/>
              <a:t>】</a:t>
            </a:r>
            <a:br>
              <a:rPr kumimoji="0" lang="en-US" altLang="ja-JP" sz="4800" b="1" dirty="0">
                <a:latin typeface="ＦＡ 丸ゴシックＭ" pitchFamily="49" charset="-128"/>
                <a:ea typeface="ＦＡ 丸ゴシックＭ" pitchFamily="49" charset="-128"/>
              </a:rPr>
            </a:br>
            <a:r>
              <a:rPr kumimoji="0" lang="ja-JP" altLang="en-US" sz="3200" b="1" dirty="0">
                <a:latin typeface="ＦＡ 丸ゴシックＭ" pitchFamily="49" charset="-128"/>
                <a:ea typeface="ＦＡ 丸ゴシックＭ" pitchFamily="49" charset="-128"/>
              </a:rPr>
              <a:t>利益相反の開示（利益相反あり）</a:t>
            </a:r>
            <a:endParaRPr kumimoji="0" lang="en-US" altLang="ja-JP" sz="2800" b="1" dirty="0">
              <a:latin typeface="ＦＡ 丸ゴシックＭ" pitchFamily="49" charset="-128"/>
              <a:ea typeface="ＦＡ 丸ゴシックＭ" pitchFamily="49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0D3C1CEB-1C93-4436-A4B2-E0081A8C2A3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36588" y="2293938"/>
            <a:ext cx="7935912" cy="3208337"/>
          </a:xfrm>
        </p:spPr>
        <p:txBody>
          <a:bodyPr rtlCol="0">
            <a:normAutofit fontScale="85000" lnSpcReduction="10000"/>
          </a:bodyPr>
          <a:lstStyle/>
          <a:p>
            <a:pPr marL="0" indent="0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tabLst>
                <a:tab pos="5556250" algn="l"/>
              </a:tabLst>
              <a:defRPr/>
            </a:pPr>
            <a:r>
              <a:rPr lang="ja-JP" altLang="en-US" sz="3900" dirty="0">
                <a:latin typeface="ＦＡ 丸ゴシックＭ" pitchFamily="49" charset="-128"/>
                <a:ea typeface="ＦＡ 丸ゴシックＭ" pitchFamily="49" charset="-128"/>
              </a:rPr>
              <a:t>演題発表に関連し、開示すべき利益相反関係にある企業などはありません</a:t>
            </a:r>
            <a:r>
              <a:rPr lang="ja-JP" altLang="en-US" sz="2800" b="1" dirty="0">
                <a:latin typeface="ＦＡ 丸ゴシックＭ" pitchFamily="49" charset="-128"/>
                <a:ea typeface="ＦＡ 丸ゴシックＭ" pitchFamily="49" charset="-128"/>
              </a:rPr>
              <a:t>。</a:t>
            </a:r>
            <a:endParaRPr lang="en-US" altLang="ja-JP" sz="2800" b="1" dirty="0">
              <a:latin typeface="ＦＡ 丸ゴシックＭ" pitchFamily="49" charset="-128"/>
              <a:ea typeface="ＦＡ 丸ゴシックＭ" pitchFamily="49" charset="-128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tabLst>
                <a:tab pos="5556250" algn="l"/>
              </a:tabLst>
              <a:defRPr/>
            </a:pPr>
            <a:endParaRPr lang="en-US" altLang="ja-JP" b="1" dirty="0">
              <a:latin typeface="ＦＡ 丸ゴシックＭ" pitchFamily="49" charset="-128"/>
              <a:ea typeface="ＦＡ 丸ゴシックＭ" pitchFamily="49" charset="-128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tabLst>
                <a:tab pos="5556250" algn="l"/>
              </a:tabLst>
              <a:defRPr/>
            </a:pPr>
            <a:endParaRPr lang="en-US" altLang="ja-JP" b="1" dirty="0">
              <a:latin typeface="ＦＡ 丸ゴシックＭ" pitchFamily="49" charset="-128"/>
              <a:ea typeface="ＦＡ 丸ゴシックＭ" pitchFamily="49" charset="-128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tabLst>
                <a:tab pos="5556250" algn="l"/>
              </a:tabLst>
              <a:defRPr/>
            </a:pPr>
            <a:endParaRPr lang="en-US" altLang="ja-JP" b="1" dirty="0">
              <a:latin typeface="ＦＡ 丸ゴシックＭ" pitchFamily="49" charset="-128"/>
              <a:ea typeface="ＦＡ 丸ゴシックＭ" pitchFamily="49" charset="-128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tabLst>
                <a:tab pos="5556250" algn="l"/>
              </a:tabLst>
              <a:defRPr/>
            </a:pPr>
            <a:endParaRPr lang="en-US" altLang="ja-JP" b="1" dirty="0">
              <a:latin typeface="ＦＡ 丸ゴシックＭ" pitchFamily="49" charset="-128"/>
              <a:ea typeface="ＦＡ 丸ゴシックＭ" pitchFamily="49" charset="-128"/>
            </a:endParaRPr>
          </a:p>
          <a:p>
            <a:pPr algn="ctr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tabLst>
                <a:tab pos="5556250" algn="l"/>
              </a:tabLst>
              <a:defRPr/>
            </a:pPr>
            <a:endParaRPr lang="en-US" altLang="ja-JP" sz="2400" b="1" dirty="0">
              <a:latin typeface="ＦＡ 丸ゴシックＭ" pitchFamily="49" charset="-128"/>
              <a:ea typeface="ＦＡ 丸ゴシックＭ" pitchFamily="49" charset="-128"/>
            </a:endParaRPr>
          </a:p>
          <a:p>
            <a:pPr algn="r" eaLnBrk="1" fontAlgn="auto" hangingPunct="1">
              <a:lnSpc>
                <a:spcPct val="90000"/>
              </a:lnSpc>
              <a:spcAft>
                <a:spcPts val="0"/>
              </a:spcAft>
              <a:buFont typeface="Arial" panose="020B0604020202020204" pitchFamily="34" charset="0"/>
              <a:buNone/>
              <a:tabLst>
                <a:tab pos="5556250" algn="l"/>
              </a:tabLst>
              <a:defRPr/>
            </a:pPr>
            <a:r>
              <a:rPr kumimoji="0" lang="ja-JP" altLang="en-US" sz="2400" dirty="0">
                <a:latin typeface="ＦＡ 丸ゴシックＭ" pitchFamily="49" charset="-128"/>
                <a:ea typeface="ＦＡ 丸ゴシックＭ" pitchFamily="49" charset="-128"/>
              </a:rPr>
              <a:t>筆頭演者氏名：　○○　○○</a:t>
            </a:r>
            <a:endParaRPr kumimoji="0" lang="en-US" altLang="ja-JP" sz="2400" dirty="0">
              <a:latin typeface="ＦＡ 丸ゴシックＭ" pitchFamily="49" charset="-128"/>
              <a:ea typeface="ＦＡ 丸ゴシックＭ" pitchFamily="49" charset="-128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tabLst>
                <a:tab pos="5556250" algn="l"/>
              </a:tabLst>
              <a:defRPr/>
            </a:pPr>
            <a:endParaRPr lang="en-US" altLang="ja-JP" sz="2400" b="1" dirty="0">
              <a:latin typeface="Arial" charset="0"/>
            </a:endParaRP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tabLst>
                <a:tab pos="5556250" algn="l"/>
              </a:tabLst>
              <a:defRPr/>
            </a:pPr>
            <a:endParaRPr lang="en-US" altLang="ja-JP" sz="24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53363F9-62B4-487B-B8AB-0FC492EBFB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538" y="85725"/>
            <a:ext cx="8662987" cy="1392238"/>
          </a:xfrm>
          <a:prstGeom prst="rect">
            <a:avLst/>
          </a:prstGeom>
          <a:ln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3200" dirty="0"/>
              <a:t>【</a:t>
            </a:r>
            <a:r>
              <a:rPr lang="ja-JP" altLang="en-US" sz="3200" dirty="0"/>
              <a:t>大会名</a:t>
            </a:r>
            <a:r>
              <a:rPr lang="en-US" altLang="ja-JP" sz="3200" dirty="0"/>
              <a:t>】</a:t>
            </a:r>
            <a:br>
              <a:rPr kumimoji="0" lang="en-US" altLang="ja-JP" sz="4800" b="1" dirty="0">
                <a:latin typeface="ＦＡ 丸ゴシックＭ" pitchFamily="49" charset="-128"/>
                <a:ea typeface="ＦＡ 丸ゴシックＭ" pitchFamily="49" charset="-128"/>
              </a:rPr>
            </a:br>
            <a:r>
              <a:rPr kumimoji="0" lang="ja-JP" altLang="en-US" sz="3200" b="1" dirty="0">
                <a:latin typeface="ＦＡ 丸ゴシックＭ" pitchFamily="49" charset="-128"/>
                <a:ea typeface="ＦＡ 丸ゴシックＭ" pitchFamily="49" charset="-128"/>
              </a:rPr>
              <a:t>利益相反の開示（利益相反なし）</a:t>
            </a:r>
            <a:endParaRPr kumimoji="0" lang="en-US" altLang="ja-JP" sz="2800" b="1" dirty="0">
              <a:latin typeface="ＦＡ 丸ゴシックＭ" pitchFamily="49" charset="-128"/>
              <a:ea typeface="ＦＡ 丸ゴシックＭ" pitchFamily="49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917</TotalTime>
  <Words>49</Words>
  <Application>Microsoft Office PowerPoint</Application>
  <PresentationFormat>画面に合わせる (4:3)</PresentationFormat>
  <Paragraphs>23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Times New Roman</vt:lpstr>
      <vt:lpstr>ＭＳ Ｐゴシック</vt:lpstr>
      <vt:lpstr>Arial</vt:lpstr>
      <vt:lpstr>Calibri</vt:lpstr>
      <vt:lpstr>ＦＡ 丸ゴシックＭ</vt:lpstr>
      <vt:lpstr>Office ​​テーマ</vt:lpstr>
      <vt:lpstr>PowerPoint プレゼンテーション</vt:lpstr>
      <vt:lpstr>PowerPoint プレゼンテーション</vt:lpstr>
    </vt:vector>
  </TitlesOfParts>
  <Company>Convention Linkage,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Convention Linkage, INC.</dc:creator>
  <cp:lastModifiedBy>座間 彩華</cp:lastModifiedBy>
  <cp:revision>99</cp:revision>
  <dcterms:created xsi:type="dcterms:W3CDTF">2000-09-04T17:39:07Z</dcterms:created>
  <dcterms:modified xsi:type="dcterms:W3CDTF">2018-01-18T07:50:13Z</dcterms:modified>
</cp:coreProperties>
</file>